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65"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D1D1D"/>
    <a:srgbClr val="000000"/>
    <a:srgbClr val="FFC107"/>
    <a:srgbClr val="121212"/>
    <a:srgbClr val="00BCD4"/>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7386" autoAdjust="0"/>
  </p:normalViewPr>
  <p:slideViewPr>
    <p:cSldViewPr snapToGrid="0" showGuides="1">
      <p:cViewPr varScale="1">
        <p:scale>
          <a:sx n="155" d="100"/>
          <a:sy n="155" d="100"/>
        </p:scale>
        <p:origin x="1980"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B376B-016A-401F-BD57-CA0F061D3E01}"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4045-830F-48E1-92F2-036816D5621A}" type="slidenum">
              <a:rPr lang="en-US" smtClean="0"/>
              <a:t>‹#›</a:t>
            </a:fld>
            <a:endParaRPr lang="en-US"/>
          </a:p>
        </p:txBody>
      </p:sp>
    </p:spTree>
    <p:extLst>
      <p:ext uri="{BB962C8B-B14F-4D97-AF65-F5344CB8AC3E}">
        <p14:creationId xmlns:p14="http://schemas.microsoft.com/office/powerpoint/2010/main" val="1197031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Describe the general problem area or research question that your project addresses</a:t>
            </a:r>
          </a:p>
        </p:txBody>
      </p:sp>
      <p:sp>
        <p:nvSpPr>
          <p:cNvPr id="4" name="Slide Number Placeholder 3"/>
          <p:cNvSpPr>
            <a:spLocks noGrp="1"/>
          </p:cNvSpPr>
          <p:nvPr>
            <p:ph type="sldNum" sz="quarter" idx="5"/>
          </p:nvPr>
        </p:nvSpPr>
        <p:spPr/>
        <p:txBody>
          <a:bodyPr/>
          <a:lstStyle/>
          <a:p>
            <a:fld id="{DA3B4045-830F-48E1-92F2-036816D5621A}" type="slidenum">
              <a:rPr lang="en-US" smtClean="0"/>
              <a:t>2</a:t>
            </a:fld>
            <a:endParaRPr lang="en-US"/>
          </a:p>
        </p:txBody>
      </p:sp>
    </p:spTree>
    <p:extLst>
      <p:ext uri="{BB962C8B-B14F-4D97-AF65-F5344CB8AC3E}">
        <p14:creationId xmlns:p14="http://schemas.microsoft.com/office/powerpoint/2010/main" val="146519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 – Describe the application you developed. Do not plan to give a demo of your application (there will not be enough time). Instead, you might want to provide 2-3 screenshots or animated GIF that illustrate the primary functionality of your application. Do NOT embed video or link to YouTube. Make sure it is clear how your application solves the problem or answers the research question you mentioned earlier.</a:t>
            </a:r>
          </a:p>
        </p:txBody>
      </p:sp>
      <p:sp>
        <p:nvSpPr>
          <p:cNvPr id="4" name="Slide Number Placeholder 3"/>
          <p:cNvSpPr>
            <a:spLocks noGrp="1"/>
          </p:cNvSpPr>
          <p:nvPr>
            <p:ph type="sldNum" sz="quarter" idx="5"/>
          </p:nvPr>
        </p:nvSpPr>
        <p:spPr/>
        <p:txBody>
          <a:bodyPr/>
          <a:lstStyle/>
          <a:p>
            <a:fld id="{DA3B4045-830F-48E1-92F2-036816D5621A}" type="slidenum">
              <a:rPr lang="en-US" smtClean="0"/>
              <a:t>3</a:t>
            </a:fld>
            <a:endParaRPr lang="en-US"/>
          </a:p>
        </p:txBody>
      </p:sp>
    </p:spTree>
    <p:extLst>
      <p:ext uri="{BB962C8B-B14F-4D97-AF65-F5344CB8AC3E}">
        <p14:creationId xmlns:p14="http://schemas.microsoft.com/office/powerpoint/2010/main" val="178895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Describe the general problem area or research question that your project addresses</a:t>
            </a:r>
          </a:p>
        </p:txBody>
      </p:sp>
      <p:sp>
        <p:nvSpPr>
          <p:cNvPr id="4" name="Slide Number Placeholder 3"/>
          <p:cNvSpPr>
            <a:spLocks noGrp="1"/>
          </p:cNvSpPr>
          <p:nvPr>
            <p:ph type="sldNum" sz="quarter" idx="5"/>
          </p:nvPr>
        </p:nvSpPr>
        <p:spPr/>
        <p:txBody>
          <a:bodyPr/>
          <a:lstStyle/>
          <a:p>
            <a:fld id="{DA3B4045-830F-48E1-92F2-036816D5621A}" type="slidenum">
              <a:rPr lang="en-US" smtClean="0"/>
              <a:t>4</a:t>
            </a:fld>
            <a:endParaRPr lang="en-US"/>
          </a:p>
        </p:txBody>
      </p:sp>
    </p:spTree>
    <p:extLst>
      <p:ext uri="{BB962C8B-B14F-4D97-AF65-F5344CB8AC3E}">
        <p14:creationId xmlns:p14="http://schemas.microsoft.com/office/powerpoint/2010/main" val="171852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184E-EFD0-4153-37AF-A9FCE951A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7056-E083-00DF-F828-DFFABB7AB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2225E9-6EB6-5AFE-3E28-6FE78615CB4F}"/>
              </a:ext>
            </a:extLst>
          </p:cNvPr>
          <p:cNvSpPr>
            <a:spLocks noGrp="1"/>
          </p:cNvSpPr>
          <p:nvPr>
            <p:ph type="dt" sz="half" idx="10"/>
          </p:nvPr>
        </p:nvSpPr>
        <p:spPr/>
        <p:txBody>
          <a:bodyPr/>
          <a:lstStyle/>
          <a:p>
            <a:fld id="{E8A1B86F-A3B8-40C7-8823-EE4E19D66BAE}" type="datetime1">
              <a:rPr lang="en-US" smtClean="0"/>
              <a:t>5/2/2022</a:t>
            </a:fld>
            <a:endParaRPr lang="en-US"/>
          </a:p>
        </p:txBody>
      </p:sp>
      <p:sp>
        <p:nvSpPr>
          <p:cNvPr id="5" name="Footer Placeholder 4">
            <a:extLst>
              <a:ext uri="{FF2B5EF4-FFF2-40B4-BE49-F238E27FC236}">
                <a16:creationId xmlns:a16="http://schemas.microsoft.com/office/drawing/2014/main" id="{953FD003-7F13-8108-144A-79071F88CB72}"/>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829862DA-E3DF-C845-83A5-0FAF486A029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18784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6002-330A-CF33-0EAE-025DA8B5B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4FA779-9E69-EBEF-CE5E-0D40E4B9D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E313A-22F3-1225-B841-DEAEA6A73585}"/>
              </a:ext>
            </a:extLst>
          </p:cNvPr>
          <p:cNvSpPr>
            <a:spLocks noGrp="1"/>
          </p:cNvSpPr>
          <p:nvPr>
            <p:ph type="dt" sz="half" idx="10"/>
          </p:nvPr>
        </p:nvSpPr>
        <p:spPr/>
        <p:txBody>
          <a:bodyPr/>
          <a:lstStyle/>
          <a:p>
            <a:fld id="{F3D5B702-6A5F-4A11-BAF7-A0E89BBA96CC}" type="datetime1">
              <a:rPr lang="en-US" smtClean="0"/>
              <a:t>5/2/2022</a:t>
            </a:fld>
            <a:endParaRPr lang="en-US"/>
          </a:p>
        </p:txBody>
      </p:sp>
      <p:sp>
        <p:nvSpPr>
          <p:cNvPr id="5" name="Footer Placeholder 4">
            <a:extLst>
              <a:ext uri="{FF2B5EF4-FFF2-40B4-BE49-F238E27FC236}">
                <a16:creationId xmlns:a16="http://schemas.microsoft.com/office/drawing/2014/main" id="{63542A46-C7FD-1009-578C-C990718B6B76}"/>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3B2CEE15-17E6-D674-E502-76AA4F696643}"/>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3157605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89CAB-F07B-7536-395C-0465046E81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27264F-0A4A-E58A-06B2-BBF89F89FC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EAEEE-7D14-5E59-583D-5C1B7FF13247}"/>
              </a:ext>
            </a:extLst>
          </p:cNvPr>
          <p:cNvSpPr>
            <a:spLocks noGrp="1"/>
          </p:cNvSpPr>
          <p:nvPr>
            <p:ph type="dt" sz="half" idx="10"/>
          </p:nvPr>
        </p:nvSpPr>
        <p:spPr/>
        <p:txBody>
          <a:bodyPr/>
          <a:lstStyle/>
          <a:p>
            <a:fld id="{49CB3FB2-9816-430E-87DE-69A271BF77E5}" type="datetime1">
              <a:rPr lang="en-US" smtClean="0"/>
              <a:t>5/2/2022</a:t>
            </a:fld>
            <a:endParaRPr lang="en-US"/>
          </a:p>
        </p:txBody>
      </p:sp>
      <p:sp>
        <p:nvSpPr>
          <p:cNvPr id="5" name="Footer Placeholder 4">
            <a:extLst>
              <a:ext uri="{FF2B5EF4-FFF2-40B4-BE49-F238E27FC236}">
                <a16:creationId xmlns:a16="http://schemas.microsoft.com/office/drawing/2014/main" id="{D62A5D4E-115F-5786-C5B7-ACB89843884E}"/>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397A60D7-1AC5-2F89-7A57-B4CC1B281D6D}"/>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97536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A376-6A94-6829-A42B-1E56173BE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0D394-7F0F-68A8-404F-91AABD0494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E8E68-B3B6-9F27-619B-B442C9FBC800}"/>
              </a:ext>
            </a:extLst>
          </p:cNvPr>
          <p:cNvSpPr>
            <a:spLocks noGrp="1"/>
          </p:cNvSpPr>
          <p:nvPr>
            <p:ph type="dt" sz="half" idx="10"/>
          </p:nvPr>
        </p:nvSpPr>
        <p:spPr/>
        <p:txBody>
          <a:bodyPr/>
          <a:lstStyle/>
          <a:p>
            <a:fld id="{E5856024-D482-4F2C-BC08-162E30217539}" type="datetime1">
              <a:rPr lang="en-US" smtClean="0"/>
              <a:t>5/2/2022</a:t>
            </a:fld>
            <a:endParaRPr lang="en-US"/>
          </a:p>
        </p:txBody>
      </p:sp>
      <p:sp>
        <p:nvSpPr>
          <p:cNvPr id="5" name="Footer Placeholder 4">
            <a:extLst>
              <a:ext uri="{FF2B5EF4-FFF2-40B4-BE49-F238E27FC236}">
                <a16:creationId xmlns:a16="http://schemas.microsoft.com/office/drawing/2014/main" id="{C46543AB-89F0-FE76-AA10-8865F1CF39BB}"/>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94F732EE-4AA4-7380-3A6E-96FFEDF857A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53801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2113-4A53-1981-8D8D-239EDF625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D5D4AA-285C-90B4-4636-AC2187F2DC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64DF9-4048-71EE-865E-92340A831C03}"/>
              </a:ext>
            </a:extLst>
          </p:cNvPr>
          <p:cNvSpPr>
            <a:spLocks noGrp="1"/>
          </p:cNvSpPr>
          <p:nvPr>
            <p:ph type="dt" sz="half" idx="10"/>
          </p:nvPr>
        </p:nvSpPr>
        <p:spPr/>
        <p:txBody>
          <a:bodyPr/>
          <a:lstStyle/>
          <a:p>
            <a:fld id="{E5E690B2-F3D3-4327-93B2-ED929B709585}" type="datetime1">
              <a:rPr lang="en-US" smtClean="0"/>
              <a:t>5/2/2022</a:t>
            </a:fld>
            <a:endParaRPr lang="en-US"/>
          </a:p>
        </p:txBody>
      </p:sp>
      <p:sp>
        <p:nvSpPr>
          <p:cNvPr id="5" name="Footer Placeholder 4">
            <a:extLst>
              <a:ext uri="{FF2B5EF4-FFF2-40B4-BE49-F238E27FC236}">
                <a16:creationId xmlns:a16="http://schemas.microsoft.com/office/drawing/2014/main" id="{5B6AE697-0DBA-2B66-7F09-2A8F22A62209}"/>
              </a:ext>
            </a:extLst>
          </p:cNvPr>
          <p:cNvSpPr>
            <a:spLocks noGrp="1"/>
          </p:cNvSpPr>
          <p:nvPr>
            <p:ph type="ftr" sz="quarter" idx="11"/>
          </p:nvPr>
        </p:nvSpPr>
        <p:spPr/>
        <p:txBody>
          <a:bodyPr/>
          <a:lstStyle/>
          <a:p>
            <a:r>
              <a:rPr lang="en-US"/>
              <a:t>Project B.A.T.</a:t>
            </a:r>
          </a:p>
        </p:txBody>
      </p:sp>
      <p:sp>
        <p:nvSpPr>
          <p:cNvPr id="6" name="Slide Number Placeholder 5">
            <a:extLst>
              <a:ext uri="{FF2B5EF4-FFF2-40B4-BE49-F238E27FC236}">
                <a16:creationId xmlns:a16="http://schemas.microsoft.com/office/drawing/2014/main" id="{9B5CAF54-18BA-174E-B824-2D486269337F}"/>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407483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E5B5-DE56-AD8C-20FF-0EBDFB802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CFE8F-6F9C-5985-7CF3-6F4FE497F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29EEF-07FE-663C-DD63-30A117008D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93201C-D76C-0A13-C59B-3F2BA88FD30A}"/>
              </a:ext>
            </a:extLst>
          </p:cNvPr>
          <p:cNvSpPr>
            <a:spLocks noGrp="1"/>
          </p:cNvSpPr>
          <p:nvPr>
            <p:ph type="dt" sz="half" idx="10"/>
          </p:nvPr>
        </p:nvSpPr>
        <p:spPr/>
        <p:txBody>
          <a:bodyPr/>
          <a:lstStyle/>
          <a:p>
            <a:fld id="{4A3A55DF-7210-47DE-A12E-CB4926D11714}" type="datetime1">
              <a:rPr lang="en-US" smtClean="0"/>
              <a:t>5/2/2022</a:t>
            </a:fld>
            <a:endParaRPr lang="en-US"/>
          </a:p>
        </p:txBody>
      </p:sp>
      <p:sp>
        <p:nvSpPr>
          <p:cNvPr id="6" name="Footer Placeholder 5">
            <a:extLst>
              <a:ext uri="{FF2B5EF4-FFF2-40B4-BE49-F238E27FC236}">
                <a16:creationId xmlns:a16="http://schemas.microsoft.com/office/drawing/2014/main" id="{3CAA3351-3543-CE5E-ADFC-164B9A11FF9C}"/>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99D340F0-496C-1658-5A47-DDC5B7D2AD1A}"/>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63655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68D5-3138-DA89-00B0-E0A8B7EC45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BB8457-3DAA-2D69-775A-95CE28321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E46B9-8343-74CB-97A2-0C06BB9185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9E47F6-194F-2BA6-5D46-54EF82380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978B0-25C5-E1BC-D771-9BD5B9199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006CD3-525B-62B9-A677-5304AC7C2838}"/>
              </a:ext>
            </a:extLst>
          </p:cNvPr>
          <p:cNvSpPr>
            <a:spLocks noGrp="1"/>
          </p:cNvSpPr>
          <p:nvPr>
            <p:ph type="dt" sz="half" idx="10"/>
          </p:nvPr>
        </p:nvSpPr>
        <p:spPr/>
        <p:txBody>
          <a:bodyPr/>
          <a:lstStyle/>
          <a:p>
            <a:fld id="{3C291A99-45E2-42B1-9842-F74CDDD07839}" type="datetime1">
              <a:rPr lang="en-US" smtClean="0"/>
              <a:t>5/2/2022</a:t>
            </a:fld>
            <a:endParaRPr lang="en-US"/>
          </a:p>
        </p:txBody>
      </p:sp>
      <p:sp>
        <p:nvSpPr>
          <p:cNvPr id="8" name="Footer Placeholder 7">
            <a:extLst>
              <a:ext uri="{FF2B5EF4-FFF2-40B4-BE49-F238E27FC236}">
                <a16:creationId xmlns:a16="http://schemas.microsoft.com/office/drawing/2014/main" id="{F505AD50-C106-42B2-C05A-3C453F5E11AD}"/>
              </a:ext>
            </a:extLst>
          </p:cNvPr>
          <p:cNvSpPr>
            <a:spLocks noGrp="1"/>
          </p:cNvSpPr>
          <p:nvPr>
            <p:ph type="ftr" sz="quarter" idx="11"/>
          </p:nvPr>
        </p:nvSpPr>
        <p:spPr/>
        <p:txBody>
          <a:bodyPr/>
          <a:lstStyle/>
          <a:p>
            <a:r>
              <a:rPr lang="en-US"/>
              <a:t>Project B.A.T.</a:t>
            </a:r>
          </a:p>
        </p:txBody>
      </p:sp>
      <p:sp>
        <p:nvSpPr>
          <p:cNvPr id="9" name="Slide Number Placeholder 8">
            <a:extLst>
              <a:ext uri="{FF2B5EF4-FFF2-40B4-BE49-F238E27FC236}">
                <a16:creationId xmlns:a16="http://schemas.microsoft.com/office/drawing/2014/main" id="{176624F9-FDD1-FE6C-D3B8-ED125C050298}"/>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78344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7082-170F-B372-3411-25DD88DE8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CAFAB0-F40C-EA23-B973-C54C617A757D}"/>
              </a:ext>
            </a:extLst>
          </p:cNvPr>
          <p:cNvSpPr>
            <a:spLocks noGrp="1"/>
          </p:cNvSpPr>
          <p:nvPr>
            <p:ph type="dt" sz="half" idx="10"/>
          </p:nvPr>
        </p:nvSpPr>
        <p:spPr/>
        <p:txBody>
          <a:bodyPr/>
          <a:lstStyle/>
          <a:p>
            <a:fld id="{9AA2AD17-7D47-4C10-9A55-DDF874A1ACF8}" type="datetime1">
              <a:rPr lang="en-US" smtClean="0"/>
              <a:t>5/2/2022</a:t>
            </a:fld>
            <a:endParaRPr lang="en-US"/>
          </a:p>
        </p:txBody>
      </p:sp>
      <p:sp>
        <p:nvSpPr>
          <p:cNvPr id="4" name="Footer Placeholder 3">
            <a:extLst>
              <a:ext uri="{FF2B5EF4-FFF2-40B4-BE49-F238E27FC236}">
                <a16:creationId xmlns:a16="http://schemas.microsoft.com/office/drawing/2014/main" id="{5E66BB49-97E3-246D-399B-015D2A6CC87D}"/>
              </a:ext>
            </a:extLst>
          </p:cNvPr>
          <p:cNvSpPr>
            <a:spLocks noGrp="1"/>
          </p:cNvSpPr>
          <p:nvPr>
            <p:ph type="ftr" sz="quarter" idx="11"/>
          </p:nvPr>
        </p:nvSpPr>
        <p:spPr/>
        <p:txBody>
          <a:bodyPr/>
          <a:lstStyle/>
          <a:p>
            <a:r>
              <a:rPr lang="en-US"/>
              <a:t>Project B.A.T.</a:t>
            </a:r>
          </a:p>
        </p:txBody>
      </p:sp>
      <p:sp>
        <p:nvSpPr>
          <p:cNvPr id="5" name="Slide Number Placeholder 4">
            <a:extLst>
              <a:ext uri="{FF2B5EF4-FFF2-40B4-BE49-F238E27FC236}">
                <a16:creationId xmlns:a16="http://schemas.microsoft.com/office/drawing/2014/main" id="{889EF2D9-DF97-E515-F2E7-6BC6C8FEAE2C}"/>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85657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67114-4889-52ED-0D33-B3BF281E12ED}"/>
              </a:ext>
            </a:extLst>
          </p:cNvPr>
          <p:cNvSpPr>
            <a:spLocks noGrp="1"/>
          </p:cNvSpPr>
          <p:nvPr>
            <p:ph type="dt" sz="half" idx="10"/>
          </p:nvPr>
        </p:nvSpPr>
        <p:spPr/>
        <p:txBody>
          <a:bodyPr/>
          <a:lstStyle/>
          <a:p>
            <a:fld id="{31FAE8CA-E18B-4296-A271-713686E1AB23}" type="datetime1">
              <a:rPr lang="en-US" smtClean="0"/>
              <a:t>5/2/2022</a:t>
            </a:fld>
            <a:endParaRPr lang="en-US"/>
          </a:p>
        </p:txBody>
      </p:sp>
      <p:sp>
        <p:nvSpPr>
          <p:cNvPr id="3" name="Footer Placeholder 2">
            <a:extLst>
              <a:ext uri="{FF2B5EF4-FFF2-40B4-BE49-F238E27FC236}">
                <a16:creationId xmlns:a16="http://schemas.microsoft.com/office/drawing/2014/main" id="{C1532772-B874-9696-7976-13563BACCEF6}"/>
              </a:ext>
            </a:extLst>
          </p:cNvPr>
          <p:cNvSpPr>
            <a:spLocks noGrp="1"/>
          </p:cNvSpPr>
          <p:nvPr>
            <p:ph type="ftr" sz="quarter" idx="11"/>
          </p:nvPr>
        </p:nvSpPr>
        <p:spPr/>
        <p:txBody>
          <a:bodyPr/>
          <a:lstStyle/>
          <a:p>
            <a:r>
              <a:rPr lang="en-US"/>
              <a:t>Project B.A.T.</a:t>
            </a:r>
          </a:p>
        </p:txBody>
      </p:sp>
      <p:sp>
        <p:nvSpPr>
          <p:cNvPr id="4" name="Slide Number Placeholder 3">
            <a:extLst>
              <a:ext uri="{FF2B5EF4-FFF2-40B4-BE49-F238E27FC236}">
                <a16:creationId xmlns:a16="http://schemas.microsoft.com/office/drawing/2014/main" id="{CCD3A247-835F-857C-B7C1-EC9EB63D9FA9}"/>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276870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C54-63DB-BFC8-B9A7-D02E683D6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4E0131-C6EB-594E-B96E-A4C103689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295BD9-C74A-8243-D17C-2CE2311E7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BBE4F-F391-64CE-EC66-2BCB072ED67F}"/>
              </a:ext>
            </a:extLst>
          </p:cNvPr>
          <p:cNvSpPr>
            <a:spLocks noGrp="1"/>
          </p:cNvSpPr>
          <p:nvPr>
            <p:ph type="dt" sz="half" idx="10"/>
          </p:nvPr>
        </p:nvSpPr>
        <p:spPr/>
        <p:txBody>
          <a:bodyPr/>
          <a:lstStyle/>
          <a:p>
            <a:fld id="{7559E63D-0B77-4C36-BB57-F2FCE0E7E84F}" type="datetime1">
              <a:rPr lang="en-US" smtClean="0"/>
              <a:t>5/2/2022</a:t>
            </a:fld>
            <a:endParaRPr lang="en-US"/>
          </a:p>
        </p:txBody>
      </p:sp>
      <p:sp>
        <p:nvSpPr>
          <p:cNvPr id="6" name="Footer Placeholder 5">
            <a:extLst>
              <a:ext uri="{FF2B5EF4-FFF2-40B4-BE49-F238E27FC236}">
                <a16:creationId xmlns:a16="http://schemas.microsoft.com/office/drawing/2014/main" id="{B13AAEC1-35A5-3104-241E-10D8D0AACB01}"/>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621C93F6-EE2C-666B-D50A-D5483582057D}"/>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820779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69E5-6B67-227F-696F-5F6BD542D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AEA06F-6DF8-E130-049B-2EA09CE9D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E97B78-12B8-AC1C-D1B6-74D81A646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9AEB0-3FCC-CBF1-C898-34C1ABB86343}"/>
              </a:ext>
            </a:extLst>
          </p:cNvPr>
          <p:cNvSpPr>
            <a:spLocks noGrp="1"/>
          </p:cNvSpPr>
          <p:nvPr>
            <p:ph type="dt" sz="half" idx="10"/>
          </p:nvPr>
        </p:nvSpPr>
        <p:spPr/>
        <p:txBody>
          <a:bodyPr/>
          <a:lstStyle/>
          <a:p>
            <a:fld id="{5CC941BC-FD50-48F1-883F-9FD6CE61F732}" type="datetime1">
              <a:rPr lang="en-US" smtClean="0"/>
              <a:t>5/2/2022</a:t>
            </a:fld>
            <a:endParaRPr lang="en-US"/>
          </a:p>
        </p:txBody>
      </p:sp>
      <p:sp>
        <p:nvSpPr>
          <p:cNvPr id="6" name="Footer Placeholder 5">
            <a:extLst>
              <a:ext uri="{FF2B5EF4-FFF2-40B4-BE49-F238E27FC236}">
                <a16:creationId xmlns:a16="http://schemas.microsoft.com/office/drawing/2014/main" id="{A5C966D0-E404-0600-A4BB-06291A5CF3B9}"/>
              </a:ext>
            </a:extLst>
          </p:cNvPr>
          <p:cNvSpPr>
            <a:spLocks noGrp="1"/>
          </p:cNvSpPr>
          <p:nvPr>
            <p:ph type="ftr" sz="quarter" idx="11"/>
          </p:nvPr>
        </p:nvSpPr>
        <p:spPr/>
        <p:txBody>
          <a:bodyPr/>
          <a:lstStyle/>
          <a:p>
            <a:r>
              <a:rPr lang="en-US"/>
              <a:t>Project B.A.T.</a:t>
            </a:r>
          </a:p>
        </p:txBody>
      </p:sp>
      <p:sp>
        <p:nvSpPr>
          <p:cNvPr id="7" name="Slide Number Placeholder 6">
            <a:extLst>
              <a:ext uri="{FF2B5EF4-FFF2-40B4-BE49-F238E27FC236}">
                <a16:creationId xmlns:a16="http://schemas.microsoft.com/office/drawing/2014/main" id="{22A9F9DF-C427-8BA7-83A4-3FF6514711F1}"/>
              </a:ext>
            </a:extLst>
          </p:cNvPr>
          <p:cNvSpPr>
            <a:spLocks noGrp="1"/>
          </p:cNvSpPr>
          <p:nvPr>
            <p:ph type="sldNum" sz="quarter" idx="12"/>
          </p:nvPr>
        </p:nvSpPr>
        <p:spPr/>
        <p:txBody>
          <a:bodyPr/>
          <a:lstStyle/>
          <a:p>
            <a:fld id="{8D1499DA-7E47-432B-B2B1-0970AB5B905A}" type="slidenum">
              <a:rPr lang="en-US" smtClean="0"/>
              <a:t>‹#›</a:t>
            </a:fld>
            <a:endParaRPr lang="en-US"/>
          </a:p>
        </p:txBody>
      </p:sp>
    </p:spTree>
    <p:extLst>
      <p:ext uri="{BB962C8B-B14F-4D97-AF65-F5344CB8AC3E}">
        <p14:creationId xmlns:p14="http://schemas.microsoft.com/office/powerpoint/2010/main" val="178375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702036-3A27-C9F0-08A2-D8D7FB2D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C9EA16-7C97-DFF2-D130-0D0F49E26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802EF-1034-DF2A-A51F-8CBA7F9B95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92CD7-59FD-43EB-B9D7-8C18AAC1B883}" type="datetime1">
              <a:rPr lang="en-US" smtClean="0"/>
              <a:t>5/2/2022</a:t>
            </a:fld>
            <a:endParaRPr lang="en-US"/>
          </a:p>
        </p:txBody>
      </p:sp>
      <p:sp>
        <p:nvSpPr>
          <p:cNvPr id="5" name="Footer Placeholder 4">
            <a:extLst>
              <a:ext uri="{FF2B5EF4-FFF2-40B4-BE49-F238E27FC236}">
                <a16:creationId xmlns:a16="http://schemas.microsoft.com/office/drawing/2014/main" id="{444E11AE-9DD8-E39B-1DEA-B817EBDD3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B.A.T.</a:t>
            </a:r>
          </a:p>
        </p:txBody>
      </p:sp>
      <p:sp>
        <p:nvSpPr>
          <p:cNvPr id="6" name="Slide Number Placeholder 5">
            <a:extLst>
              <a:ext uri="{FF2B5EF4-FFF2-40B4-BE49-F238E27FC236}">
                <a16:creationId xmlns:a16="http://schemas.microsoft.com/office/drawing/2014/main" id="{4AB4EA16-1189-08CC-9E96-236BA99C8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499DA-7E47-432B-B2B1-0970AB5B905A}" type="slidenum">
              <a:rPr lang="en-US" smtClean="0"/>
              <a:t>‹#›</a:t>
            </a:fld>
            <a:endParaRPr lang="en-US"/>
          </a:p>
        </p:txBody>
      </p:sp>
    </p:spTree>
    <p:extLst>
      <p:ext uri="{BB962C8B-B14F-4D97-AF65-F5344CB8AC3E}">
        <p14:creationId xmlns:p14="http://schemas.microsoft.com/office/powerpoint/2010/main" val="2902106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4655820"/>
          </a:xfrm>
          <a:prstGeom prst="rect">
            <a:avLst/>
          </a:prstGeom>
          <a:solidFill>
            <a:srgbClr val="00BCD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1524000" y="693244"/>
            <a:ext cx="9144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7200" b="1" dirty="0">
                <a:solidFill>
                  <a:schemeClr val="bg1"/>
                </a:solidFill>
                <a:latin typeface="Bahnschrift" panose="020B0502040204020203" pitchFamily="34" charset="0"/>
              </a:rPr>
              <a:t>PROJECT B.A.T.</a:t>
            </a:r>
          </a:p>
        </p:txBody>
      </p:sp>
      <p:sp>
        <p:nvSpPr>
          <p:cNvPr id="9" name="TextBox 8">
            <a:extLst>
              <a:ext uri="{FF2B5EF4-FFF2-40B4-BE49-F238E27FC236}">
                <a16:creationId xmlns:a16="http://schemas.microsoft.com/office/drawing/2014/main" id="{9C4A7C47-0A28-0238-115B-39289A62D80F}"/>
              </a:ext>
            </a:extLst>
          </p:cNvPr>
          <p:cNvSpPr txBox="1"/>
          <p:nvPr/>
        </p:nvSpPr>
        <p:spPr>
          <a:xfrm>
            <a:off x="1524000" y="2620895"/>
            <a:ext cx="9144000" cy="1259919"/>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2800" dirty="0">
                <a:solidFill>
                  <a:schemeClr val="bg1"/>
                </a:solidFill>
                <a:latin typeface="Bahnschrift" panose="020B0502040204020203" pitchFamily="34" charset="0"/>
              </a:rPr>
              <a:t>A Google Earth Pro To Minecraft</a:t>
            </a:r>
            <a:endParaRPr lang="en-US" sz="2800" b="1" dirty="0">
              <a:solidFill>
                <a:schemeClr val="bg1"/>
              </a:solidFill>
              <a:latin typeface="Bahnschrift" panose="020B0502040204020203" pitchFamily="34" charset="0"/>
            </a:endParaRPr>
          </a:p>
          <a:p>
            <a:pPr algn="ctr"/>
            <a:r>
              <a:rPr lang="en-US" sz="4000" b="1" dirty="0">
                <a:solidFill>
                  <a:srgbClr val="FFC107"/>
                </a:solidFill>
                <a:latin typeface="Bahnschrift" panose="020B0502040204020203" pitchFamily="34" charset="0"/>
              </a:rPr>
              <a:t>B</a:t>
            </a:r>
            <a:r>
              <a:rPr lang="en-US" sz="4000" b="1" dirty="0">
                <a:solidFill>
                  <a:schemeClr val="bg1"/>
                </a:solidFill>
                <a:latin typeface="Bahnschrift" panose="020B0502040204020203" pitchFamily="34" charset="0"/>
              </a:rPr>
              <a:t>lueprint </a:t>
            </a:r>
            <a:r>
              <a:rPr lang="en-US" sz="4000" b="1" dirty="0">
                <a:solidFill>
                  <a:srgbClr val="FFC107"/>
                </a:solidFill>
                <a:latin typeface="Bahnschrift" panose="020B0502040204020203" pitchFamily="34" charset="0"/>
              </a:rPr>
              <a:t>A</a:t>
            </a:r>
            <a:r>
              <a:rPr lang="en-US" sz="4000" b="1" dirty="0">
                <a:solidFill>
                  <a:schemeClr val="bg1"/>
                </a:solidFill>
                <a:latin typeface="Bahnschrift" panose="020B0502040204020203" pitchFamily="34" charset="0"/>
              </a:rPr>
              <a:t>utomation </a:t>
            </a:r>
            <a:r>
              <a:rPr lang="en-US" sz="4000" b="1" dirty="0">
                <a:solidFill>
                  <a:srgbClr val="FFC107"/>
                </a:solidFill>
                <a:latin typeface="Bahnschrift" panose="020B0502040204020203" pitchFamily="34" charset="0"/>
              </a:rPr>
              <a:t>T</a:t>
            </a:r>
            <a:r>
              <a:rPr lang="en-US" sz="4000" b="1" dirty="0">
                <a:solidFill>
                  <a:schemeClr val="bg1"/>
                </a:solidFill>
                <a:latin typeface="Bahnschrift" panose="020B0502040204020203" pitchFamily="34" charset="0"/>
              </a:rPr>
              <a:t>ool</a:t>
            </a:r>
          </a:p>
        </p:txBody>
      </p:sp>
      <p:sp>
        <p:nvSpPr>
          <p:cNvPr id="10" name="TextBox 9">
            <a:extLst>
              <a:ext uri="{FF2B5EF4-FFF2-40B4-BE49-F238E27FC236}">
                <a16:creationId xmlns:a16="http://schemas.microsoft.com/office/drawing/2014/main" id="{EB1E2CE0-6B24-D0EC-7990-B0FF8647D2E2}"/>
              </a:ext>
            </a:extLst>
          </p:cNvPr>
          <p:cNvSpPr txBox="1"/>
          <p:nvPr/>
        </p:nvSpPr>
        <p:spPr>
          <a:xfrm>
            <a:off x="1524000" y="5249584"/>
            <a:ext cx="9144000" cy="91940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2400" dirty="0">
                <a:solidFill>
                  <a:schemeClr val="bg1"/>
                </a:solidFill>
                <a:latin typeface="Bahnschrift Light" panose="020B0502040204020203" pitchFamily="34" charset="0"/>
              </a:rPr>
              <a:t>Kevin Green</a:t>
            </a:r>
          </a:p>
          <a:p>
            <a:pPr algn="ctr"/>
            <a:r>
              <a:rPr lang="en-US" sz="2400" dirty="0">
                <a:solidFill>
                  <a:schemeClr val="bg1"/>
                </a:solidFill>
                <a:latin typeface="Bahnschrift Light" panose="020B0502040204020203" pitchFamily="34" charset="0"/>
              </a:rPr>
              <a:t>B.S. Computer Science</a:t>
            </a:r>
          </a:p>
        </p:txBody>
      </p:sp>
      <p:sp>
        <p:nvSpPr>
          <p:cNvPr id="17" name="Rectangle: Rounded Corners 16">
            <a:extLst>
              <a:ext uri="{FF2B5EF4-FFF2-40B4-BE49-F238E27FC236}">
                <a16:creationId xmlns:a16="http://schemas.microsoft.com/office/drawing/2014/main" id="{24F2A226-A2DD-45A8-57E7-966C2A9B9A13}"/>
              </a:ext>
            </a:extLst>
          </p:cNvPr>
          <p:cNvSpPr/>
          <p:nvPr/>
        </p:nvSpPr>
        <p:spPr>
          <a:xfrm>
            <a:off x="5555970" y="4065382"/>
            <a:ext cx="1080060" cy="1085403"/>
          </a:xfrm>
          <a:prstGeom prst="roundRect">
            <a:avLst/>
          </a:prstGeom>
          <a:solidFill>
            <a:srgbClr val="FFC107"/>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2">
            <a:extLst>
              <a:ext uri="{FF2B5EF4-FFF2-40B4-BE49-F238E27FC236}">
                <a16:creationId xmlns:a16="http://schemas.microsoft.com/office/drawing/2014/main" id="{F7F485DD-313B-C5CC-6AE4-E47F6FD1F3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56020" y="4178602"/>
            <a:ext cx="879961" cy="879961"/>
          </a:xfrm>
          <a:prstGeom prst="rect">
            <a:avLst/>
          </a:prstGeom>
          <a:noFill/>
        </p:spPr>
      </p:pic>
      <p:pic>
        <p:nvPicPr>
          <p:cNvPr id="19" name="Picture 12">
            <a:extLst>
              <a:ext uri="{FF2B5EF4-FFF2-40B4-BE49-F238E27FC236}">
                <a16:creationId xmlns:a16="http://schemas.microsoft.com/office/drawing/2014/main" id="{E0F88851-2058-4C66-2142-7E1A386B88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700048" y="5480684"/>
            <a:ext cx="457200" cy="457200"/>
          </a:xfrm>
          <a:prstGeom prst="rect">
            <a:avLst/>
          </a:prstGeom>
          <a:noFill/>
        </p:spPr>
      </p:pic>
      <p:sp>
        <p:nvSpPr>
          <p:cNvPr id="22" name="TextBox 21">
            <a:extLst>
              <a:ext uri="{FF2B5EF4-FFF2-40B4-BE49-F238E27FC236}">
                <a16:creationId xmlns:a16="http://schemas.microsoft.com/office/drawing/2014/main" id="{B09C2330-B0DB-5554-E68C-765F1E92C856}"/>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panose="020B0502040204020203" pitchFamily="34" charset="0"/>
              </a:rPr>
              <a:t>1</a:t>
            </a:r>
          </a:p>
        </p:txBody>
      </p:sp>
    </p:spTree>
    <p:extLst>
      <p:ext uri="{BB962C8B-B14F-4D97-AF65-F5344CB8AC3E}">
        <p14:creationId xmlns:p14="http://schemas.microsoft.com/office/powerpoint/2010/main" val="271553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INTRODUCTION</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5" name="TextBox 14">
            <a:extLst>
              <a:ext uri="{FF2B5EF4-FFF2-40B4-BE49-F238E27FC236}">
                <a16:creationId xmlns:a16="http://schemas.microsoft.com/office/drawing/2014/main" id="{CB1D0F9E-C26F-CD44-AE3C-C38F92CBB347}"/>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panose="020B0502040204020203" pitchFamily="34" charset="0"/>
              </a:rPr>
              <a:t>2</a:t>
            </a:r>
          </a:p>
        </p:txBody>
      </p:sp>
      <p:pic>
        <p:nvPicPr>
          <p:cNvPr id="3" name="Picture 2">
            <a:extLst>
              <a:ext uri="{FF2B5EF4-FFF2-40B4-BE49-F238E27FC236}">
                <a16:creationId xmlns:a16="http://schemas.microsoft.com/office/drawing/2014/main" id="{8D3D0CF5-07DF-4A6A-928D-884334312428}"/>
              </a:ext>
            </a:extLst>
          </p:cNvPr>
          <p:cNvPicPr>
            <a:picLocks noChangeAspect="1"/>
          </p:cNvPicPr>
          <p:nvPr/>
        </p:nvPicPr>
        <p:blipFill>
          <a:blip r:embed="rId5"/>
          <a:stretch>
            <a:fillRect/>
          </a:stretch>
        </p:blipFill>
        <p:spPr>
          <a:xfrm>
            <a:off x="6556248" y="1686433"/>
            <a:ext cx="4739617" cy="2275967"/>
          </a:xfrm>
          <a:prstGeom prst="rect">
            <a:avLst/>
          </a:prstGeom>
          <a:ln w="76200">
            <a:solidFill>
              <a:srgbClr val="000000"/>
            </a:solidFill>
          </a:ln>
        </p:spPr>
      </p:pic>
      <p:sp>
        <p:nvSpPr>
          <p:cNvPr id="16" name="TextBox 15">
            <a:extLst>
              <a:ext uri="{FF2B5EF4-FFF2-40B4-BE49-F238E27FC236}">
                <a16:creationId xmlns:a16="http://schemas.microsoft.com/office/drawing/2014/main" id="{38AB9EA0-43E8-8AAE-709B-9F0A7D9E51E6}"/>
              </a:ext>
            </a:extLst>
          </p:cNvPr>
          <p:cNvSpPr txBox="1"/>
          <p:nvPr/>
        </p:nvSpPr>
        <p:spPr>
          <a:xfrm>
            <a:off x="615934" y="1593850"/>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Recreating Real Places</a:t>
            </a:r>
          </a:p>
        </p:txBody>
      </p:sp>
      <p:pic>
        <p:nvPicPr>
          <p:cNvPr id="18" name="Picture 12">
            <a:extLst>
              <a:ext uri="{FF2B5EF4-FFF2-40B4-BE49-F238E27FC236}">
                <a16:creationId xmlns:a16="http://schemas.microsoft.com/office/drawing/2014/main" id="{173C54BB-7192-43F0-59C9-490B3CF9F9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04088" y="1627632"/>
            <a:ext cx="457200" cy="457200"/>
          </a:xfrm>
          <a:prstGeom prst="rect">
            <a:avLst/>
          </a:prstGeom>
          <a:noFill/>
        </p:spPr>
      </p:pic>
      <p:sp>
        <p:nvSpPr>
          <p:cNvPr id="19" name="TextBox 18">
            <a:extLst>
              <a:ext uri="{FF2B5EF4-FFF2-40B4-BE49-F238E27FC236}">
                <a16:creationId xmlns:a16="http://schemas.microsoft.com/office/drawing/2014/main" id="{21771FDB-F216-D8E7-D14D-FAEA4F717D7B}"/>
              </a:ext>
            </a:extLst>
          </p:cNvPr>
          <p:cNvSpPr txBox="1"/>
          <p:nvPr/>
        </p:nvSpPr>
        <p:spPr>
          <a:xfrm>
            <a:off x="615935" y="2331720"/>
            <a:ext cx="5029200" cy="4047113"/>
          </a:xfrm>
          <a:prstGeom prst="roundRect">
            <a:avLst>
              <a:gd name="adj" fmla="val 3183"/>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Recreate Real Places in Minecraft</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Creative Challenge For Players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Done To Scale</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Important But Tedious Planning Phase</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Steps Required</a:t>
            </a:r>
          </a:p>
          <a:p>
            <a:pPr marL="1200150" lvl="2" indent="-285750">
              <a:buFont typeface="Wingdings" panose="05000000000000000000" pitchFamily="2" charset="2"/>
              <a:buChar char="§"/>
            </a:pPr>
            <a:r>
              <a:rPr lang="en-US" dirty="0">
                <a:solidFill>
                  <a:srgbClr val="FFFFFF"/>
                </a:solidFill>
                <a:latin typeface="Bahnschrift" panose="020B0502040204020203" pitchFamily="34" charset="0"/>
              </a:rPr>
              <a:t>Google Earth Measurements</a:t>
            </a:r>
          </a:p>
          <a:p>
            <a:pPr marL="1200150" lvl="2" indent="-285750">
              <a:buFont typeface="Wingdings" panose="05000000000000000000" pitchFamily="2" charset="2"/>
              <a:buChar char="§"/>
            </a:pPr>
            <a:r>
              <a:rPr lang="en-US" dirty="0">
                <a:solidFill>
                  <a:srgbClr val="FFFFFF"/>
                </a:solidFill>
                <a:latin typeface="Bahnschrift" panose="020B0502040204020203" pitchFamily="34" charset="0"/>
              </a:rPr>
              <a:t>Coordinate Conversions</a:t>
            </a:r>
          </a:p>
          <a:p>
            <a:pPr marL="1200150" lvl="2" indent="-285750">
              <a:buFont typeface="Wingdings" panose="05000000000000000000" pitchFamily="2" charset="2"/>
              <a:buChar char="§"/>
            </a:pPr>
            <a:r>
              <a:rPr lang="en-US" dirty="0">
                <a:solidFill>
                  <a:srgbClr val="FFFFFF"/>
                </a:solidFill>
                <a:latin typeface="Bahnschrift" panose="020B0502040204020203" pitchFamily="34" charset="0"/>
              </a:rPr>
              <a:t>Creation of Place Blueprints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Main Problems</a:t>
            </a:r>
          </a:p>
          <a:p>
            <a:pPr marL="1200150" lvl="2" indent="-285750">
              <a:buFont typeface="Wingdings" panose="05000000000000000000" pitchFamily="2" charset="2"/>
              <a:buChar char="§"/>
            </a:pPr>
            <a:r>
              <a:rPr lang="en-US" dirty="0">
                <a:solidFill>
                  <a:srgbClr val="FFFFFF"/>
                </a:solidFill>
                <a:latin typeface="Bahnschrift" panose="020B0502040204020203" pitchFamily="34" charset="0"/>
              </a:rPr>
              <a:t>Can Take Long Time</a:t>
            </a:r>
          </a:p>
          <a:p>
            <a:pPr marL="1200150" lvl="2" indent="-285750">
              <a:buFont typeface="Wingdings" panose="05000000000000000000" pitchFamily="2" charset="2"/>
              <a:buChar char="§"/>
            </a:pPr>
            <a:r>
              <a:rPr lang="en-US" dirty="0">
                <a:solidFill>
                  <a:srgbClr val="FFFFFF"/>
                </a:solidFill>
                <a:latin typeface="Bahnschrift" panose="020B0502040204020203" pitchFamily="34" charset="0"/>
              </a:rPr>
              <a:t>Repetitive and Tedious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Project B.A.T.</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Calculations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Automates Blueprint Creation</a:t>
            </a:r>
          </a:p>
        </p:txBody>
      </p:sp>
      <p:cxnSp>
        <p:nvCxnSpPr>
          <p:cNvPr id="20" name="Straight Connector 19">
            <a:extLst>
              <a:ext uri="{FF2B5EF4-FFF2-40B4-BE49-F238E27FC236}">
                <a16:creationId xmlns:a16="http://schemas.microsoft.com/office/drawing/2014/main" id="{019B3C71-8FE5-5013-0636-2D7695C44427}"/>
              </a:ext>
            </a:extLst>
          </p:cNvPr>
          <p:cNvCxnSpPr>
            <a:cxnSpLocks/>
          </p:cNvCxnSpPr>
          <p:nvPr/>
        </p:nvCxnSpPr>
        <p:spPr>
          <a:xfrm>
            <a:off x="6096000"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684822"/>
      </p:ext>
    </p:extLst>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4381500" y="1603883"/>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Automation</a:t>
            </a:r>
            <a:endParaRPr lang="en-US" sz="800" b="1" dirty="0">
              <a:solidFill>
                <a:srgbClr val="FFFFFF"/>
              </a:solidFill>
              <a:latin typeface="Bahnschrift" panose="020B0502040204020203" pitchFamily="34" charset="0"/>
            </a:endParaRPr>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IMPLEMENTATION</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4" name="TextBox 13">
            <a:extLst>
              <a:ext uri="{FF2B5EF4-FFF2-40B4-BE49-F238E27FC236}">
                <a16:creationId xmlns:a16="http://schemas.microsoft.com/office/drawing/2014/main" id="{907D8330-5749-A875-224B-4A5F123B7F7C}"/>
              </a:ext>
            </a:extLst>
          </p:cNvPr>
          <p:cNvSpPr txBox="1"/>
          <p:nvPr/>
        </p:nvSpPr>
        <p:spPr>
          <a:xfrm>
            <a:off x="615935" y="1593850"/>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Settings</a:t>
            </a:r>
          </a:p>
        </p:txBody>
      </p:sp>
      <p:sp>
        <p:nvSpPr>
          <p:cNvPr id="15" name="TextBox 14">
            <a:extLst>
              <a:ext uri="{FF2B5EF4-FFF2-40B4-BE49-F238E27FC236}">
                <a16:creationId xmlns:a16="http://schemas.microsoft.com/office/drawing/2014/main" id="{885CF950-50D9-8539-B017-5B0479CFD192}"/>
              </a:ext>
            </a:extLst>
          </p:cNvPr>
          <p:cNvSpPr txBox="1"/>
          <p:nvPr/>
        </p:nvSpPr>
        <p:spPr>
          <a:xfrm>
            <a:off x="8147065" y="1595239"/>
            <a:ext cx="34290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Interface</a:t>
            </a:r>
            <a:endParaRPr lang="en-US" sz="800" b="1" dirty="0">
              <a:solidFill>
                <a:srgbClr val="FFFFFF"/>
              </a:solidFill>
              <a:latin typeface="Bahnschrift" panose="020B0502040204020203" pitchFamily="34" charset="0"/>
            </a:endParaRPr>
          </a:p>
        </p:txBody>
      </p:sp>
      <p:pic>
        <p:nvPicPr>
          <p:cNvPr id="6" name="Picture 5">
            <a:extLst>
              <a:ext uri="{FF2B5EF4-FFF2-40B4-BE49-F238E27FC236}">
                <a16:creationId xmlns:a16="http://schemas.microsoft.com/office/drawing/2014/main" id="{BF768E4D-7FAC-9E52-7F1B-86BBA8382605}"/>
              </a:ext>
            </a:extLst>
          </p:cNvPr>
          <p:cNvPicPr>
            <a:picLocks noChangeAspect="1"/>
          </p:cNvPicPr>
          <p:nvPr/>
        </p:nvPicPr>
        <p:blipFill rotWithShape="1">
          <a:blip r:embed="rId5"/>
          <a:srcRect t="5396"/>
          <a:stretch/>
        </p:blipFill>
        <p:spPr>
          <a:xfrm>
            <a:off x="8143875" y="2329656"/>
            <a:ext cx="3429000" cy="2556353"/>
          </a:xfrm>
          <a:prstGeom prst="roundRect">
            <a:avLst>
              <a:gd name="adj" fmla="val 4495"/>
            </a:avLst>
          </a:prstGeom>
          <a:ln w="25400">
            <a:solidFill>
              <a:srgbClr val="1D1D1D"/>
            </a:solidFill>
          </a:ln>
          <a:effectLst>
            <a:outerShdw blurRad="50800" dist="127000" dir="2700000" algn="tl" rotWithShape="0">
              <a:prstClr val="black">
                <a:alpha val="40000"/>
              </a:prstClr>
            </a:outerShdw>
          </a:effectLst>
        </p:spPr>
      </p:pic>
      <p:pic>
        <p:nvPicPr>
          <p:cNvPr id="18" name="Picture 12">
            <a:extLst>
              <a:ext uri="{FF2B5EF4-FFF2-40B4-BE49-F238E27FC236}">
                <a16:creationId xmlns:a16="http://schemas.microsoft.com/office/drawing/2014/main" id="{14CC3850-AA80-91B2-61AA-087031D2C5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8744" y="1627632"/>
            <a:ext cx="457200" cy="457200"/>
          </a:xfrm>
          <a:prstGeom prst="rect">
            <a:avLst/>
          </a:prstGeom>
          <a:noFill/>
        </p:spPr>
      </p:pic>
      <p:sp>
        <p:nvSpPr>
          <p:cNvPr id="20" name="TextBox 19">
            <a:extLst>
              <a:ext uri="{FF2B5EF4-FFF2-40B4-BE49-F238E27FC236}">
                <a16:creationId xmlns:a16="http://schemas.microsoft.com/office/drawing/2014/main" id="{68FCF965-C060-B8E4-6545-BA95AF5D0940}"/>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panose="020B0502040204020203" pitchFamily="34" charset="0"/>
              </a:rPr>
              <a:t>3</a:t>
            </a:r>
          </a:p>
        </p:txBody>
      </p:sp>
      <p:pic>
        <p:nvPicPr>
          <p:cNvPr id="21" name="Picture 12">
            <a:extLst>
              <a:ext uri="{FF2B5EF4-FFF2-40B4-BE49-F238E27FC236}">
                <a16:creationId xmlns:a16="http://schemas.microsoft.com/office/drawing/2014/main" id="{D84ADE98-E090-AF2D-7F69-A006111CA9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71416" y="1630672"/>
            <a:ext cx="457200" cy="457200"/>
          </a:xfrm>
          <a:prstGeom prst="rect">
            <a:avLst/>
          </a:prstGeom>
          <a:noFill/>
        </p:spPr>
      </p:pic>
      <p:pic>
        <p:nvPicPr>
          <p:cNvPr id="22" name="Picture 12">
            <a:extLst>
              <a:ext uri="{FF2B5EF4-FFF2-40B4-BE49-F238E27FC236}">
                <a16:creationId xmlns:a16="http://schemas.microsoft.com/office/drawing/2014/main" id="{2269ACFD-6133-8E08-114A-ABF46BBEF2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04088" y="1627632"/>
            <a:ext cx="457200" cy="457200"/>
          </a:xfrm>
          <a:prstGeom prst="rect">
            <a:avLst/>
          </a:prstGeom>
          <a:noFill/>
        </p:spPr>
      </p:pic>
      <p:cxnSp>
        <p:nvCxnSpPr>
          <p:cNvPr id="3" name="Straight Connector 2">
            <a:extLst>
              <a:ext uri="{FF2B5EF4-FFF2-40B4-BE49-F238E27FC236}">
                <a16:creationId xmlns:a16="http://schemas.microsoft.com/office/drawing/2014/main" id="{2A860912-1879-8203-FAFC-D19899159163}"/>
              </a:ext>
            </a:extLst>
          </p:cNvPr>
          <p:cNvCxnSpPr/>
          <p:nvPr/>
        </p:nvCxnSpPr>
        <p:spPr>
          <a:xfrm>
            <a:off x="4215384"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EB6124-B311-8DB8-9F55-796203CF1258}"/>
              </a:ext>
            </a:extLst>
          </p:cNvPr>
          <p:cNvCxnSpPr/>
          <p:nvPr/>
        </p:nvCxnSpPr>
        <p:spPr>
          <a:xfrm>
            <a:off x="7982712" y="1600200"/>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935F93-8544-D9A8-0CD1-180EEA39CD77}"/>
              </a:ext>
            </a:extLst>
          </p:cNvPr>
          <p:cNvSpPr txBox="1"/>
          <p:nvPr/>
        </p:nvSpPr>
        <p:spPr>
          <a:xfrm>
            <a:off x="615935" y="5111037"/>
            <a:ext cx="3429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Changes Behavior / Looks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Building Block Choices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Scale Of Generated Builds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Base Building Height</a:t>
            </a:r>
          </a:p>
        </p:txBody>
      </p:sp>
      <p:sp>
        <p:nvSpPr>
          <p:cNvPr id="25" name="TextBox 24">
            <a:extLst>
              <a:ext uri="{FF2B5EF4-FFF2-40B4-BE49-F238E27FC236}">
                <a16:creationId xmlns:a16="http://schemas.microsoft.com/office/drawing/2014/main" id="{465F3459-C421-B56B-F7E4-4E4EA547A659}"/>
              </a:ext>
            </a:extLst>
          </p:cNvPr>
          <p:cNvSpPr txBox="1"/>
          <p:nvPr/>
        </p:nvSpPr>
        <p:spPr>
          <a:xfrm>
            <a:off x="4387834" y="5111037"/>
            <a:ext cx="3429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Measurements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Conversions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Automatic Blueprint Builds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Stability &amp; Error Checks</a:t>
            </a:r>
          </a:p>
        </p:txBody>
      </p:sp>
      <p:sp>
        <p:nvSpPr>
          <p:cNvPr id="26" name="TextBox 25">
            <a:extLst>
              <a:ext uri="{FF2B5EF4-FFF2-40B4-BE49-F238E27FC236}">
                <a16:creationId xmlns:a16="http://schemas.microsoft.com/office/drawing/2014/main" id="{039D89AF-3595-C1DD-6FDE-A2A271E7E5F1}"/>
              </a:ext>
            </a:extLst>
          </p:cNvPr>
          <p:cNvSpPr txBox="1"/>
          <p:nvPr/>
        </p:nvSpPr>
        <p:spPr>
          <a:xfrm>
            <a:off x="8143875" y="5111037"/>
            <a:ext cx="3429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Material Design Interface</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Plug-And-Play Design</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Main Automation Menu</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Configurable Settings Menu</a:t>
            </a:r>
          </a:p>
        </p:txBody>
      </p:sp>
      <p:pic>
        <p:nvPicPr>
          <p:cNvPr id="27" name="Picture 26">
            <a:extLst>
              <a:ext uri="{FF2B5EF4-FFF2-40B4-BE49-F238E27FC236}">
                <a16:creationId xmlns:a16="http://schemas.microsoft.com/office/drawing/2014/main" id="{26769A6C-6CAE-C4FB-3CB8-4F7A5FD18FC0}"/>
              </a:ext>
            </a:extLst>
          </p:cNvPr>
          <p:cNvPicPr>
            <a:picLocks noChangeAspect="1"/>
          </p:cNvPicPr>
          <p:nvPr/>
        </p:nvPicPr>
        <p:blipFill rotWithShape="1">
          <a:blip r:embed="rId12">
            <a:extLst>
              <a:ext uri="{28A0092B-C50C-407E-A947-70E740481C1C}">
                <a14:useLocalDpi xmlns:a14="http://schemas.microsoft.com/office/drawing/2010/main" val="0"/>
              </a:ext>
            </a:extLst>
          </a:blip>
          <a:srcRect t="5293" b="103"/>
          <a:stretch/>
        </p:blipFill>
        <p:spPr>
          <a:xfrm>
            <a:off x="615935" y="2326878"/>
            <a:ext cx="3429000" cy="2556353"/>
          </a:xfrm>
          <a:prstGeom prst="roundRect">
            <a:avLst>
              <a:gd name="adj" fmla="val 4495"/>
            </a:avLst>
          </a:prstGeom>
          <a:ln w="25400">
            <a:solidFill>
              <a:srgbClr val="1D1D1D"/>
            </a:solidFill>
          </a:ln>
          <a:effectLst>
            <a:outerShdw blurRad="50800" dist="127000" dir="2700000" algn="tl" rotWithShape="0">
              <a:prstClr val="black">
                <a:alpha val="40000"/>
              </a:prstClr>
            </a:outerShdw>
          </a:effectLst>
        </p:spPr>
      </p:pic>
      <p:pic>
        <p:nvPicPr>
          <p:cNvPr id="28" name="Picture 27">
            <a:extLst>
              <a:ext uri="{FF2B5EF4-FFF2-40B4-BE49-F238E27FC236}">
                <a16:creationId xmlns:a16="http://schemas.microsoft.com/office/drawing/2014/main" id="{01058CB7-2B98-A494-942D-9AC394DC76A1}"/>
              </a:ext>
            </a:extLst>
          </p:cNvPr>
          <p:cNvPicPr>
            <a:picLocks noChangeAspect="1"/>
          </p:cNvPicPr>
          <p:nvPr/>
        </p:nvPicPr>
        <p:blipFill rotWithShape="1">
          <a:blip r:embed="rId5"/>
          <a:srcRect t="5396"/>
          <a:stretch/>
        </p:blipFill>
        <p:spPr>
          <a:xfrm>
            <a:off x="4387834" y="2326877"/>
            <a:ext cx="3429000" cy="2556353"/>
          </a:xfrm>
          <a:prstGeom prst="roundRect">
            <a:avLst>
              <a:gd name="adj" fmla="val 4495"/>
            </a:avLst>
          </a:prstGeom>
          <a:ln w="25400">
            <a:solidFill>
              <a:srgbClr val="1D1D1D"/>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74049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1371600"/>
          </a:xfrm>
          <a:prstGeom prst="rect">
            <a:avLst/>
          </a:prstGeom>
          <a:solidFill>
            <a:srgbClr val="00BCD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A7C47-0A28-0238-115B-39289A62D80F}"/>
              </a:ext>
            </a:extLst>
          </p:cNvPr>
          <p:cNvSpPr txBox="1"/>
          <p:nvPr/>
        </p:nvSpPr>
        <p:spPr>
          <a:xfrm>
            <a:off x="1762125" y="314833"/>
            <a:ext cx="9810750" cy="783193"/>
          </a:xfrm>
          <a:prstGeom prst="roundRect">
            <a:avLst/>
          </a:prstGeom>
          <a:solidFill>
            <a:srgbClr val="1D1D1D"/>
          </a:solidFill>
          <a:effectLst>
            <a:outerShdw blurRad="50800" dist="38100" dir="2700000" algn="tl" rotWithShape="0">
              <a:prstClr val="black">
                <a:alpha val="40000"/>
              </a:prstClr>
            </a:outerShdw>
          </a:effectLst>
        </p:spPr>
        <p:txBody>
          <a:bodyPr wrap="square" rtlCol="0" anchor="ctr">
            <a:spAutoFit/>
          </a:bodyPr>
          <a:lstStyle/>
          <a:p>
            <a:r>
              <a:rPr lang="en-US" sz="4000" b="1" dirty="0">
                <a:solidFill>
                  <a:schemeClr val="bg1"/>
                </a:solidFill>
                <a:latin typeface="Bahnschrift" panose="020B0502040204020203" pitchFamily="34" charset="0"/>
              </a:rPr>
              <a:t>CONCLUSION</a:t>
            </a:r>
          </a:p>
        </p:txBody>
      </p:sp>
      <p:sp>
        <p:nvSpPr>
          <p:cNvPr id="12" name="Rectangle: Rounded Corners 11">
            <a:extLst>
              <a:ext uri="{FF2B5EF4-FFF2-40B4-BE49-F238E27FC236}">
                <a16:creationId xmlns:a16="http://schemas.microsoft.com/office/drawing/2014/main" id="{1A70EC19-2711-C510-EF7C-7F807744AB62}"/>
              </a:ext>
            </a:extLst>
          </p:cNvPr>
          <p:cNvSpPr/>
          <p:nvPr/>
        </p:nvSpPr>
        <p:spPr>
          <a:xfrm>
            <a:off x="619125" y="236863"/>
            <a:ext cx="914400" cy="914400"/>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269D9B-2B18-15DF-97D1-CD6703BBF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7725" y="465463"/>
            <a:ext cx="457200" cy="457200"/>
          </a:xfrm>
          <a:prstGeom prst="rect">
            <a:avLst/>
          </a:prstGeom>
          <a:noFill/>
        </p:spPr>
      </p:pic>
      <p:sp>
        <p:nvSpPr>
          <p:cNvPr id="15" name="TextBox 14">
            <a:extLst>
              <a:ext uri="{FF2B5EF4-FFF2-40B4-BE49-F238E27FC236}">
                <a16:creationId xmlns:a16="http://schemas.microsoft.com/office/drawing/2014/main" id="{CB1D0F9E-C26F-CD44-AE3C-C38F92CBB347}"/>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panose="020B0502040204020203" pitchFamily="34" charset="0"/>
              </a:rPr>
              <a:t>2</a:t>
            </a:r>
          </a:p>
        </p:txBody>
      </p:sp>
      <p:sp>
        <p:nvSpPr>
          <p:cNvPr id="16" name="TextBox 15">
            <a:extLst>
              <a:ext uri="{FF2B5EF4-FFF2-40B4-BE49-F238E27FC236}">
                <a16:creationId xmlns:a16="http://schemas.microsoft.com/office/drawing/2014/main" id="{38AB9EA0-43E8-8AAE-709B-9F0A7D9E51E6}"/>
              </a:ext>
            </a:extLst>
          </p:cNvPr>
          <p:cNvSpPr txBox="1"/>
          <p:nvPr/>
        </p:nvSpPr>
        <p:spPr>
          <a:xfrm>
            <a:off x="615934" y="1593850"/>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Summary</a:t>
            </a:r>
          </a:p>
        </p:txBody>
      </p:sp>
      <p:pic>
        <p:nvPicPr>
          <p:cNvPr id="18" name="Picture 12">
            <a:extLst>
              <a:ext uri="{FF2B5EF4-FFF2-40B4-BE49-F238E27FC236}">
                <a16:creationId xmlns:a16="http://schemas.microsoft.com/office/drawing/2014/main" id="{173C54BB-7192-43F0-59C9-490B3CF9F9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4088" y="1627632"/>
            <a:ext cx="457200" cy="457200"/>
          </a:xfrm>
          <a:prstGeom prst="rect">
            <a:avLst/>
          </a:prstGeom>
          <a:noFill/>
        </p:spPr>
      </p:pic>
      <p:sp>
        <p:nvSpPr>
          <p:cNvPr id="19" name="TextBox 18">
            <a:extLst>
              <a:ext uri="{FF2B5EF4-FFF2-40B4-BE49-F238E27FC236}">
                <a16:creationId xmlns:a16="http://schemas.microsoft.com/office/drawing/2014/main" id="{21771FDB-F216-D8E7-D14D-FAEA4F717D7B}"/>
              </a:ext>
            </a:extLst>
          </p:cNvPr>
          <p:cNvSpPr txBox="1"/>
          <p:nvPr/>
        </p:nvSpPr>
        <p:spPr>
          <a:xfrm>
            <a:off x="615935" y="2331720"/>
            <a:ext cx="5029200" cy="1771293"/>
          </a:xfrm>
          <a:prstGeom prst="roundRect">
            <a:avLst>
              <a:gd name="adj" fmla="val 3183"/>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The Problem</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Project B.A.T.</a:t>
            </a:r>
            <a:r>
              <a:rPr lang="en-US">
                <a:solidFill>
                  <a:srgbClr val="FFFFFF"/>
                </a:solidFill>
                <a:latin typeface="Bahnschrift" panose="020B0502040204020203" pitchFamily="34" charset="0"/>
              </a:rPr>
              <a:t>’s Solution</a:t>
            </a:r>
            <a:endParaRPr lang="en-US" dirty="0">
              <a:solidFill>
                <a:srgbClr val="FFFFFF"/>
              </a:solidFill>
              <a:latin typeface="Bahnschrift" panose="020B0502040204020203" pitchFamily="34" charset="0"/>
            </a:endParaRPr>
          </a:p>
          <a:p>
            <a:pPr marL="285750" indent="-285750">
              <a:buFont typeface="Wingdings" panose="05000000000000000000" pitchFamily="2" charset="2"/>
              <a:buChar char="§"/>
            </a:pPr>
            <a:r>
              <a:rPr lang="en-US" dirty="0">
                <a:solidFill>
                  <a:srgbClr val="FFFFFF"/>
                </a:solidFill>
                <a:latin typeface="Bahnschrift" panose="020B0502040204020203" pitchFamily="34" charset="0"/>
              </a:rPr>
              <a:t>Major Features Implemented</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Minecraft Automation</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User-Controlled Settings</a:t>
            </a:r>
          </a:p>
          <a:p>
            <a:pPr marL="742950" lvl="1" indent="-285750">
              <a:buFont typeface="Wingdings" panose="05000000000000000000" pitchFamily="2" charset="2"/>
              <a:buChar char="§"/>
            </a:pPr>
            <a:r>
              <a:rPr lang="en-US" dirty="0">
                <a:solidFill>
                  <a:srgbClr val="FFFFFF"/>
                </a:solidFill>
                <a:latin typeface="Bahnschrift" panose="020B0502040204020203" pitchFamily="34" charset="0"/>
              </a:rPr>
              <a:t>User Interface</a:t>
            </a:r>
          </a:p>
        </p:txBody>
      </p:sp>
      <p:cxnSp>
        <p:nvCxnSpPr>
          <p:cNvPr id="20" name="Straight Connector 19">
            <a:extLst>
              <a:ext uri="{FF2B5EF4-FFF2-40B4-BE49-F238E27FC236}">
                <a16:creationId xmlns:a16="http://schemas.microsoft.com/office/drawing/2014/main" id="{019B3C71-8FE5-5013-0636-2D7695C44427}"/>
              </a:ext>
            </a:extLst>
          </p:cNvPr>
          <p:cNvCxnSpPr>
            <a:cxnSpLocks/>
          </p:cNvCxnSpPr>
          <p:nvPr/>
        </p:nvCxnSpPr>
        <p:spPr>
          <a:xfrm>
            <a:off x="6096000" y="1603883"/>
            <a:ext cx="0" cy="5107232"/>
          </a:xfrm>
          <a:prstGeom prst="line">
            <a:avLst/>
          </a:prstGeom>
          <a:ln w="25400">
            <a:solidFill>
              <a:srgbClr val="1D1D1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E9DDD50-22CE-AC35-B5CE-285D86E8ECD1}"/>
              </a:ext>
            </a:extLst>
          </p:cNvPr>
          <p:cNvSpPr txBox="1"/>
          <p:nvPr/>
        </p:nvSpPr>
        <p:spPr>
          <a:xfrm>
            <a:off x="6546866" y="1627632"/>
            <a:ext cx="5029200" cy="510778"/>
          </a:xfrm>
          <a:prstGeom prst="roundRect">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algn="ctr"/>
            <a:r>
              <a:rPr lang="en-US" sz="2400" b="1" dirty="0">
                <a:solidFill>
                  <a:srgbClr val="FFFFFF"/>
                </a:solidFill>
                <a:latin typeface="Bahnschrift" panose="020B0502040204020203" pitchFamily="34" charset="0"/>
              </a:rPr>
              <a:t>What To Expect</a:t>
            </a:r>
          </a:p>
        </p:txBody>
      </p:sp>
      <p:pic>
        <p:nvPicPr>
          <p:cNvPr id="17" name="Picture 12">
            <a:extLst>
              <a:ext uri="{FF2B5EF4-FFF2-40B4-BE49-F238E27FC236}">
                <a16:creationId xmlns:a16="http://schemas.microsoft.com/office/drawing/2014/main" id="{96E489AE-CFF1-0B4E-253B-6789D994BF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020" y="1661414"/>
            <a:ext cx="457200" cy="457200"/>
          </a:xfrm>
          <a:prstGeom prst="rect">
            <a:avLst/>
          </a:prstGeom>
          <a:noFill/>
        </p:spPr>
      </p:pic>
      <p:sp>
        <p:nvSpPr>
          <p:cNvPr id="21" name="TextBox 20">
            <a:extLst>
              <a:ext uri="{FF2B5EF4-FFF2-40B4-BE49-F238E27FC236}">
                <a16:creationId xmlns:a16="http://schemas.microsoft.com/office/drawing/2014/main" id="{C048F494-7784-EC6E-6194-6D9050BCDDB6}"/>
              </a:ext>
            </a:extLst>
          </p:cNvPr>
          <p:cNvSpPr txBox="1"/>
          <p:nvPr/>
        </p:nvSpPr>
        <p:spPr>
          <a:xfrm>
            <a:off x="6546867" y="2365502"/>
            <a:ext cx="5029200" cy="1003697"/>
          </a:xfrm>
          <a:prstGeom prst="roundRect">
            <a:avLst>
              <a:gd name="adj" fmla="val 14081"/>
            </a:avLst>
          </a:prstGeom>
          <a:solidFill>
            <a:srgbClr val="1D1D1D"/>
          </a:solidFill>
          <a:effectLst>
            <a:outerShdw blurRad="50800" dist="127000" dir="2700000" algn="tl" rotWithShape="0">
              <a:prstClr val="black">
                <a:alpha val="40000"/>
              </a:prstClr>
            </a:outerShdw>
          </a:effectLst>
        </p:spPr>
        <p:txBody>
          <a:bodyPr wrap="square" rtlCol="0" anchor="t">
            <a:spAutoFit/>
          </a:bodyPr>
          <a:lstStyle/>
          <a:p>
            <a:pPr marL="285750" indent="-285750">
              <a:buFont typeface="Wingdings" panose="05000000000000000000" pitchFamily="2" charset="2"/>
              <a:buChar char="§"/>
            </a:pPr>
            <a:r>
              <a:rPr lang="en-US" dirty="0">
                <a:solidFill>
                  <a:srgbClr val="FFFFFF"/>
                </a:solidFill>
                <a:latin typeface="Bahnschrift" panose="020B0502040204020203" pitchFamily="34" charset="0"/>
              </a:rPr>
              <a:t>Live Demonstrations Of Game Automation</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Recreation Of University Buildings Outlines</a:t>
            </a:r>
          </a:p>
          <a:p>
            <a:pPr marL="285750" indent="-285750">
              <a:buFont typeface="Wingdings" panose="05000000000000000000" pitchFamily="2" charset="2"/>
              <a:buChar char="§"/>
            </a:pPr>
            <a:r>
              <a:rPr lang="en-US" dirty="0">
                <a:solidFill>
                  <a:srgbClr val="FFFFFF"/>
                </a:solidFill>
                <a:latin typeface="Bahnschrift" panose="020B0502040204020203" pitchFamily="34" charset="0"/>
              </a:rPr>
              <a:t>Item 3</a:t>
            </a:r>
          </a:p>
        </p:txBody>
      </p:sp>
    </p:spTree>
    <p:extLst>
      <p:ext uri="{BB962C8B-B14F-4D97-AF65-F5344CB8AC3E}">
        <p14:creationId xmlns:p14="http://schemas.microsoft.com/office/powerpoint/2010/main" val="2783697339"/>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007B-BBC1-7D55-FF71-BD388C961B0D}"/>
              </a:ext>
            </a:extLst>
          </p:cNvPr>
          <p:cNvSpPr>
            <a:spLocks noGrp="1" noRot="1" noMove="1" noResize="1" noEditPoints="1" noAdjustHandles="1" noChangeArrowheads="1" noChangeShapeType="1"/>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F31DDFF3-BE43-DDBA-F294-72949F10ADCD}"/>
              </a:ext>
            </a:extLst>
          </p:cNvPr>
          <p:cNvSpPr/>
          <p:nvPr/>
        </p:nvSpPr>
        <p:spPr>
          <a:xfrm>
            <a:off x="0" y="0"/>
            <a:ext cx="12192000" cy="4655820"/>
          </a:xfrm>
          <a:prstGeom prst="rect">
            <a:avLst/>
          </a:prstGeom>
          <a:solidFill>
            <a:srgbClr val="00BCD4"/>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F2A773-0E03-734C-2A1D-FDA5D17D9D4F}"/>
              </a:ext>
            </a:extLst>
          </p:cNvPr>
          <p:cNvSpPr txBox="1"/>
          <p:nvPr/>
        </p:nvSpPr>
        <p:spPr>
          <a:xfrm>
            <a:off x="1524000" y="693244"/>
            <a:ext cx="9144000" cy="132802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7200" b="1" dirty="0">
                <a:solidFill>
                  <a:schemeClr val="bg1"/>
                </a:solidFill>
                <a:latin typeface="Bahnschrift" panose="020B0502040204020203" pitchFamily="34" charset="0"/>
              </a:rPr>
              <a:t>PROJECT B.A.T.</a:t>
            </a:r>
          </a:p>
        </p:txBody>
      </p:sp>
      <p:sp>
        <p:nvSpPr>
          <p:cNvPr id="9" name="TextBox 8">
            <a:extLst>
              <a:ext uri="{FF2B5EF4-FFF2-40B4-BE49-F238E27FC236}">
                <a16:creationId xmlns:a16="http://schemas.microsoft.com/office/drawing/2014/main" id="{9C4A7C47-0A28-0238-115B-39289A62D80F}"/>
              </a:ext>
            </a:extLst>
          </p:cNvPr>
          <p:cNvSpPr txBox="1"/>
          <p:nvPr/>
        </p:nvSpPr>
        <p:spPr>
          <a:xfrm>
            <a:off x="1524000" y="2859258"/>
            <a:ext cx="9144000" cy="783193"/>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4000" b="1" dirty="0">
                <a:solidFill>
                  <a:schemeClr val="bg1"/>
                </a:solidFill>
                <a:latin typeface="Bahnschrift" panose="020B0502040204020203" pitchFamily="34" charset="0"/>
              </a:rPr>
              <a:t>Thank You!</a:t>
            </a:r>
          </a:p>
        </p:txBody>
      </p:sp>
      <p:sp>
        <p:nvSpPr>
          <p:cNvPr id="12" name="TextBox 11">
            <a:extLst>
              <a:ext uri="{FF2B5EF4-FFF2-40B4-BE49-F238E27FC236}">
                <a16:creationId xmlns:a16="http://schemas.microsoft.com/office/drawing/2014/main" id="{AB0674F5-AB75-03FF-AF1B-CFB01A06BD44}"/>
              </a:ext>
            </a:extLst>
          </p:cNvPr>
          <p:cNvSpPr txBox="1"/>
          <p:nvPr/>
        </p:nvSpPr>
        <p:spPr>
          <a:xfrm>
            <a:off x="11658600" y="6336544"/>
            <a:ext cx="374904" cy="374571"/>
          </a:xfrm>
          <a:prstGeom prst="roundRect">
            <a:avLst/>
          </a:prstGeom>
          <a:solidFill>
            <a:srgbClr val="1D1D1D"/>
          </a:solidFill>
          <a:effectLst>
            <a:outerShdw blurRad="50800" dist="127000" dir="2700000" algn="tl" rotWithShape="0">
              <a:prstClr val="black">
                <a:alpha val="40000"/>
              </a:prstClr>
            </a:outerShdw>
          </a:effectLst>
        </p:spPr>
        <p:txBody>
          <a:bodyPr wrap="square" rtlCol="0" anchor="ctr">
            <a:spAutoFit/>
          </a:bodyPr>
          <a:lstStyle/>
          <a:p>
            <a:pPr algn="ctr"/>
            <a:r>
              <a:rPr lang="en-US" sz="1600" dirty="0">
                <a:solidFill>
                  <a:schemeClr val="bg1"/>
                </a:solidFill>
                <a:latin typeface="Bahnschrift" panose="020B0502040204020203" pitchFamily="34" charset="0"/>
              </a:rPr>
              <a:t>5</a:t>
            </a:r>
          </a:p>
        </p:txBody>
      </p:sp>
      <p:sp>
        <p:nvSpPr>
          <p:cNvPr id="13" name="Rectangle: Rounded Corners 12">
            <a:extLst>
              <a:ext uri="{FF2B5EF4-FFF2-40B4-BE49-F238E27FC236}">
                <a16:creationId xmlns:a16="http://schemas.microsoft.com/office/drawing/2014/main" id="{D0F8E641-DF47-E940-BE8A-FB6377F9FEA6}"/>
              </a:ext>
            </a:extLst>
          </p:cNvPr>
          <p:cNvSpPr/>
          <p:nvPr/>
        </p:nvSpPr>
        <p:spPr>
          <a:xfrm>
            <a:off x="5555970" y="4065382"/>
            <a:ext cx="1080060" cy="1085403"/>
          </a:xfrm>
          <a:prstGeom prst="roundRect">
            <a:avLst/>
          </a:prstGeom>
          <a:solidFill>
            <a:srgbClr val="FFC10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2">
            <a:extLst>
              <a:ext uri="{FF2B5EF4-FFF2-40B4-BE49-F238E27FC236}">
                <a16:creationId xmlns:a16="http://schemas.microsoft.com/office/drawing/2014/main" id="{8B5C300B-FD61-F625-3A86-D2D456180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56020" y="4178602"/>
            <a:ext cx="879961" cy="879961"/>
          </a:xfrm>
          <a:prstGeom prst="rect">
            <a:avLst/>
          </a:prstGeom>
          <a:noFill/>
        </p:spPr>
      </p:pic>
    </p:spTree>
    <p:extLst>
      <p:ext uri="{BB962C8B-B14F-4D97-AF65-F5344CB8AC3E}">
        <p14:creationId xmlns:p14="http://schemas.microsoft.com/office/powerpoint/2010/main" val="324109117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276</Words>
  <Application>Microsoft Office PowerPoint</Application>
  <PresentationFormat>Widescreen</PresentationFormat>
  <Paragraphs>62</Paragraphs>
  <Slides>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Bahnschrift</vt:lpstr>
      <vt:lpstr>Bahnschrift Light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Green</dc:creator>
  <cp:lastModifiedBy>Kevin Green</cp:lastModifiedBy>
  <cp:revision>163</cp:revision>
  <dcterms:created xsi:type="dcterms:W3CDTF">2022-05-02T05:39:58Z</dcterms:created>
  <dcterms:modified xsi:type="dcterms:W3CDTF">2022-05-02T15:06:10Z</dcterms:modified>
</cp:coreProperties>
</file>